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5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5AF8A-C210-474E-BE13-AD84E09508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A8941A-4653-481E-9501-B711D61FE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B0875-DAE0-4115-80B7-2FFCE6D68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CCFC-90DB-426D-A24C-3974A7F8CE88}" type="datetimeFigureOut">
              <a:rPr lang="it-IT" smtClean="0"/>
              <a:t>18/11/2020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434808-FB86-45E7-A5DC-C4601BB07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3192B-8A63-4642-89E2-D0811914F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829C8-DB36-4777-B9FC-37EDA327484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7657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C461C-A58D-41EE-A1AD-519B2F674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4B2C46-90FE-4A44-B1A4-AEE37ED047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63127-85F2-4F0C-A553-9C54E142D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CCFC-90DB-426D-A24C-3974A7F8CE88}" type="datetimeFigureOut">
              <a:rPr lang="it-IT" smtClean="0"/>
              <a:t>18/11/2020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36BDD-01B2-4E2B-807F-5DB78A83E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145D9-8E74-4B62-8360-E47FE7626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829C8-DB36-4777-B9FC-37EDA327484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178661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260EF0-A2CD-4EE0-ADC8-0AC0FF7A7B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BBD703-1ABB-4EDF-9E30-E67201FCA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EC2FAB-A410-4920-938D-0DF819337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CCFC-90DB-426D-A24C-3974A7F8CE88}" type="datetimeFigureOut">
              <a:rPr lang="it-IT" smtClean="0"/>
              <a:t>18/11/2020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A6605B-D092-4126-969D-B4B60893E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53C845-F75F-4A22-88E0-5BBE93121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829C8-DB36-4777-B9FC-37EDA327484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3331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9B86D-A143-4724-9F6A-361913D47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5CE19-796B-46BD-A47F-9D850524C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22D0E5-582D-41F7-832F-9E03D93B1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CCFC-90DB-426D-A24C-3974A7F8CE88}" type="datetimeFigureOut">
              <a:rPr lang="it-IT" smtClean="0"/>
              <a:t>18/11/2020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5F8247-08C0-4CCD-8E0D-D2ED8F19C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D75FBC-4A61-48A7-9F3B-C36E78173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829C8-DB36-4777-B9FC-37EDA327484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3000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31E60-7F30-478D-98DC-BBE144DC9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C102E-7FAB-4434-AB1F-A4B900C67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F8C7F9-24FE-449A-B71B-0FF18134E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CCFC-90DB-426D-A24C-3974A7F8CE88}" type="datetimeFigureOut">
              <a:rPr lang="it-IT" smtClean="0"/>
              <a:t>18/11/2020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F1B641-DF78-42FB-A266-3044E0BDF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FB0ACE-BF5D-440C-9F50-24A626F47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829C8-DB36-4777-B9FC-37EDA327484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8333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7FC24-FF5D-4943-A206-3E2BAA590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69AA5-E1C4-483C-B1E1-67BACD5466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3F6ED7-8912-4C3F-8941-662A1692E2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4E30D0-DD72-4312-B356-C989CAE31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CCFC-90DB-426D-A24C-3974A7F8CE88}" type="datetimeFigureOut">
              <a:rPr lang="it-IT" smtClean="0"/>
              <a:t>18/11/2020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1CD336-C569-4453-853A-30F7C304D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32364A-7994-4592-BC71-A93796C68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829C8-DB36-4777-B9FC-37EDA327484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3666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7CB86-8E7C-40C1-B907-479BD09B9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67367-5148-4897-908E-86185315A3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17EE6E-B007-4B21-A29F-0E867CE2E0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141D77-3C34-483C-AA26-BAC38515B4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3E1ECA-5317-41C4-96FE-31923C8ADC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5CCE5F-E568-4531-BB10-979903FFC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CCFC-90DB-426D-A24C-3974A7F8CE88}" type="datetimeFigureOut">
              <a:rPr lang="it-IT" smtClean="0"/>
              <a:t>18/11/2020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A0228E-8662-4DE4-B14C-A625D9681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BB6F52-C977-482E-80AD-039AE7FE5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829C8-DB36-4777-B9FC-37EDA327484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3973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E8F42-545D-45ED-BAB9-AC950CC34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939006-A153-4839-9979-AD42995F4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CCFC-90DB-426D-A24C-3974A7F8CE88}" type="datetimeFigureOut">
              <a:rPr lang="it-IT" smtClean="0"/>
              <a:t>18/11/2020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A21224-5A07-40DC-9749-62A808D34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AD9FEE-B6AD-4DE0-9642-F436D5B83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829C8-DB36-4777-B9FC-37EDA327484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064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E77DE0-458B-4B4D-9708-AAD9C8E14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CCFC-90DB-426D-A24C-3974A7F8CE88}" type="datetimeFigureOut">
              <a:rPr lang="it-IT" smtClean="0"/>
              <a:t>18/11/2020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AA0008-D43B-407F-9190-AAE0AC474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B38E79-1B59-48FF-8F48-E96A3F93C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829C8-DB36-4777-B9FC-37EDA327484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901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FC2A3-590F-4CE4-8FE7-C814C8759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47BD6-D0E7-4E48-B35F-F5C757218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B78F98-9693-4945-B30D-4748146284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C3B357-5CB8-4581-9C3A-2603A6815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CCFC-90DB-426D-A24C-3974A7F8CE88}" type="datetimeFigureOut">
              <a:rPr lang="it-IT" smtClean="0"/>
              <a:t>18/11/2020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CBDCC3-C6C8-4D6E-8A78-B0A82D40D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A2E001-B055-4BFE-9A62-18C489A53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829C8-DB36-4777-B9FC-37EDA327484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4519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87136-D83A-4F91-AD20-3DAD08DDF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178821-0ECC-4DD6-BCAC-DF00D15C08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32E4F3-A386-4197-96B6-BDF3FB96B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641EB6-06F2-4C99-8846-9506B081D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5CCFC-90DB-426D-A24C-3974A7F8CE88}" type="datetimeFigureOut">
              <a:rPr lang="it-IT" smtClean="0"/>
              <a:t>18/11/2020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74D98-941D-4ED9-9832-3792BCD27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1C9295-3F4B-4159-8B53-F8F9D7B03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F829C8-DB36-4777-B9FC-37EDA327484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5537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EF4143-B331-4CB6-A42F-F8292AD88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0266C-3F4B-476B-A0E4-5D534C02DA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87B459-C270-401E-B98F-71DB2061ED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05CCFC-90DB-426D-A24C-3974A7F8CE88}" type="datetimeFigureOut">
              <a:rPr lang="it-IT" smtClean="0"/>
              <a:t>18/11/2020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5A061D-E602-4D39-963C-DDD762F252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27EC5-0050-48C7-A6FA-760223F198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F829C8-DB36-4777-B9FC-37EDA327484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689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electronics&#10;&#10;Description automatically generated">
            <a:extLst>
              <a:ext uri="{FF2B5EF4-FFF2-40B4-BE49-F238E27FC236}">
                <a16:creationId xmlns:a16="http://schemas.microsoft.com/office/drawing/2014/main" id="{CF638231-083D-4203-B75D-0ABC3FAFD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0179" y="757990"/>
            <a:ext cx="2688819" cy="5025832"/>
          </a:xfrm>
          <a:prstGeom prst="rect">
            <a:avLst/>
          </a:prstGeom>
        </p:spPr>
      </p:pic>
      <p:pic>
        <p:nvPicPr>
          <p:cNvPr id="5" name="Picture 4" descr="A close up of electronics&#10;&#10;Description automatically generated">
            <a:extLst>
              <a:ext uri="{FF2B5EF4-FFF2-40B4-BE49-F238E27FC236}">
                <a16:creationId xmlns:a16="http://schemas.microsoft.com/office/drawing/2014/main" id="{B075610B-A41B-4229-A8DD-472D7B51F9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003" y="757990"/>
            <a:ext cx="2688819" cy="5025832"/>
          </a:xfrm>
          <a:prstGeom prst="rect">
            <a:avLst/>
          </a:prstGeom>
        </p:spPr>
      </p:pic>
      <p:sp>
        <p:nvSpPr>
          <p:cNvPr id="8" name="TextBox 3">
            <a:extLst>
              <a:ext uri="{FF2B5EF4-FFF2-40B4-BE49-F238E27FC236}">
                <a16:creationId xmlns:a16="http://schemas.microsoft.com/office/drawing/2014/main" id="{35222823-8B7C-4742-8006-F81A9AEED8B1}"/>
              </a:ext>
            </a:extLst>
          </p:cNvPr>
          <p:cNvSpPr txBox="1"/>
          <p:nvPr/>
        </p:nvSpPr>
        <p:spPr>
          <a:xfrm>
            <a:off x="781050" y="6155336"/>
            <a:ext cx="1062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dirty="0"/>
              <a:t>Benvenuto nella procedura di sostituzione della batteria di Galaxy S2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74F427-BE5A-4BB6-BC0A-4974FFA8C0CA}"/>
              </a:ext>
            </a:extLst>
          </p:cNvPr>
          <p:cNvSpPr/>
          <p:nvPr/>
        </p:nvSpPr>
        <p:spPr>
          <a:xfrm>
            <a:off x="205411" y="333332"/>
            <a:ext cx="11512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dirty="0"/>
              <a:t>NORMALE</a:t>
            </a:r>
          </a:p>
        </p:txBody>
      </p:sp>
    </p:spTree>
    <p:extLst>
      <p:ext uri="{BB962C8B-B14F-4D97-AF65-F5344CB8AC3E}">
        <p14:creationId xmlns:p14="http://schemas.microsoft.com/office/powerpoint/2010/main" val="317484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3">
            <a:extLst>
              <a:ext uri="{FF2B5EF4-FFF2-40B4-BE49-F238E27FC236}">
                <a16:creationId xmlns:a16="http://schemas.microsoft.com/office/drawing/2014/main" id="{35222823-8B7C-4742-8006-F81A9AEED8B1}"/>
              </a:ext>
            </a:extLst>
          </p:cNvPr>
          <p:cNvSpPr txBox="1"/>
          <p:nvPr/>
        </p:nvSpPr>
        <p:spPr>
          <a:xfrm>
            <a:off x="781050" y="6155336"/>
            <a:ext cx="1062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dirty="0"/>
              <a:t>Ruota il dispositivo sul retro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74F427-BE5A-4BB6-BC0A-4974FFA8C0CA}"/>
              </a:ext>
            </a:extLst>
          </p:cNvPr>
          <p:cNvSpPr/>
          <p:nvPr/>
        </p:nvSpPr>
        <p:spPr>
          <a:xfrm>
            <a:off x="205411" y="333332"/>
            <a:ext cx="11512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dirty="0"/>
              <a:t>NORMALE</a:t>
            </a:r>
          </a:p>
        </p:txBody>
      </p:sp>
      <p:sp>
        <p:nvSpPr>
          <p:cNvPr id="4" name="Arrow: Curved Left 3">
            <a:extLst>
              <a:ext uri="{FF2B5EF4-FFF2-40B4-BE49-F238E27FC236}">
                <a16:creationId xmlns:a16="http://schemas.microsoft.com/office/drawing/2014/main" id="{961F01F5-D46C-43C0-85BF-26136544C02C}"/>
              </a:ext>
            </a:extLst>
          </p:cNvPr>
          <p:cNvSpPr/>
          <p:nvPr/>
        </p:nvSpPr>
        <p:spPr>
          <a:xfrm>
            <a:off x="7815261" y="600075"/>
            <a:ext cx="835819" cy="1078706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pic>
        <p:nvPicPr>
          <p:cNvPr id="9" name="Picture 8" descr="A close up of electronics&#10;&#10;Description automatically generated">
            <a:extLst>
              <a:ext uri="{FF2B5EF4-FFF2-40B4-BE49-F238E27FC236}">
                <a16:creationId xmlns:a16="http://schemas.microsoft.com/office/drawing/2014/main" id="{F678949C-0D77-4769-8D5D-F665CC706E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1611" y="333332"/>
            <a:ext cx="3008778" cy="5623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403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3">
            <a:extLst>
              <a:ext uri="{FF2B5EF4-FFF2-40B4-BE49-F238E27FC236}">
                <a16:creationId xmlns:a16="http://schemas.microsoft.com/office/drawing/2014/main" id="{35222823-8B7C-4742-8006-F81A9AEED8B1}"/>
              </a:ext>
            </a:extLst>
          </p:cNvPr>
          <p:cNvSpPr txBox="1"/>
          <p:nvPr/>
        </p:nvSpPr>
        <p:spPr>
          <a:xfrm>
            <a:off x="781050" y="6155336"/>
            <a:ext cx="1062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it-IT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dirty="0"/>
              <a:t>Ruota il dispositivo sul retro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74F427-BE5A-4BB6-BC0A-4974FFA8C0CA}"/>
              </a:ext>
            </a:extLst>
          </p:cNvPr>
          <p:cNvSpPr/>
          <p:nvPr/>
        </p:nvSpPr>
        <p:spPr>
          <a:xfrm>
            <a:off x="96824" y="333332"/>
            <a:ext cx="136845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dirty="0"/>
              <a:t>AR con </a:t>
            </a:r>
          </a:p>
          <a:p>
            <a:pPr algn="ctr"/>
            <a:r>
              <a:rPr lang="it-IT" dirty="0"/>
              <a:t>Foto-camera</a:t>
            </a:r>
          </a:p>
        </p:txBody>
      </p:sp>
      <p:pic>
        <p:nvPicPr>
          <p:cNvPr id="9" name="Picture 8" descr="A close up of electronics&#10;&#10;Description automatically generated">
            <a:extLst>
              <a:ext uri="{FF2B5EF4-FFF2-40B4-BE49-F238E27FC236}">
                <a16:creationId xmlns:a16="http://schemas.microsoft.com/office/drawing/2014/main" id="{F678949C-0D77-4769-8D5D-F665CC706E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1611" y="333332"/>
            <a:ext cx="3008778" cy="562388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51A734C-BE40-4AD8-B074-1400C88A6063}"/>
              </a:ext>
            </a:extLst>
          </p:cNvPr>
          <p:cNvSpPr/>
          <p:nvPr/>
        </p:nvSpPr>
        <p:spPr>
          <a:xfrm>
            <a:off x="4514850" y="161925"/>
            <a:ext cx="3152775" cy="5876925"/>
          </a:xfrm>
          <a:prstGeom prst="rect">
            <a:avLst/>
          </a:prstGeom>
          <a:noFill/>
          <a:ln w="2857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FC23244-AABF-4A8D-8F1C-7EEFEF55A10B}"/>
              </a:ext>
            </a:extLst>
          </p:cNvPr>
          <p:cNvSpPr txBox="1"/>
          <p:nvPr/>
        </p:nvSpPr>
        <p:spPr>
          <a:xfrm>
            <a:off x="4514850" y="109301"/>
            <a:ext cx="1193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92D050"/>
                </a:solidFill>
              </a:rPr>
              <a:t>Fronte S2</a:t>
            </a:r>
          </a:p>
        </p:txBody>
      </p:sp>
      <p:sp>
        <p:nvSpPr>
          <p:cNvPr id="11" name="Arrow: Curved Left 10">
            <a:extLst>
              <a:ext uri="{FF2B5EF4-FFF2-40B4-BE49-F238E27FC236}">
                <a16:creationId xmlns:a16="http://schemas.microsoft.com/office/drawing/2014/main" id="{11F8ADC8-F286-42CA-94B5-3AEE037593BD}"/>
              </a:ext>
            </a:extLst>
          </p:cNvPr>
          <p:cNvSpPr/>
          <p:nvPr/>
        </p:nvSpPr>
        <p:spPr>
          <a:xfrm>
            <a:off x="7815261" y="600075"/>
            <a:ext cx="835819" cy="1078706"/>
          </a:xfrm>
          <a:prstGeom prst="curved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0645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electronics&#10;&#10;Description automatically generated">
            <a:extLst>
              <a:ext uri="{FF2B5EF4-FFF2-40B4-BE49-F238E27FC236}">
                <a16:creationId xmlns:a16="http://schemas.microsoft.com/office/drawing/2014/main" id="{CF638231-083D-4203-B75D-0ABC3FAFD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1611" y="293967"/>
            <a:ext cx="3008778" cy="562388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08F1250-A51D-41B8-890F-9E105E167AF2}"/>
              </a:ext>
            </a:extLst>
          </p:cNvPr>
          <p:cNvSpPr/>
          <p:nvPr/>
        </p:nvSpPr>
        <p:spPr>
          <a:xfrm>
            <a:off x="3287828" y="6194701"/>
            <a:ext cx="54258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dirty="0"/>
              <a:t>Per aprire la cover, fare leva sulla fessura in alto a destra</a:t>
            </a:r>
          </a:p>
        </p:txBody>
      </p:sp>
      <p:sp>
        <p:nvSpPr>
          <p:cNvPr id="6" name="Arrow: Notched Right 5">
            <a:extLst>
              <a:ext uri="{FF2B5EF4-FFF2-40B4-BE49-F238E27FC236}">
                <a16:creationId xmlns:a16="http://schemas.microsoft.com/office/drawing/2014/main" id="{BA76259E-B3BD-42C7-A732-8AAA033A96D9}"/>
              </a:ext>
            </a:extLst>
          </p:cNvPr>
          <p:cNvSpPr/>
          <p:nvPr/>
        </p:nvSpPr>
        <p:spPr>
          <a:xfrm rot="10800000">
            <a:off x="7600389" y="940147"/>
            <a:ext cx="1162050" cy="460651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06169B4-E933-4BEE-9A4C-B50C4C4D8148}"/>
              </a:ext>
            </a:extLst>
          </p:cNvPr>
          <p:cNvSpPr/>
          <p:nvPr/>
        </p:nvSpPr>
        <p:spPr>
          <a:xfrm>
            <a:off x="205411" y="333332"/>
            <a:ext cx="11512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dirty="0"/>
              <a:t>NORMALE</a:t>
            </a:r>
          </a:p>
        </p:txBody>
      </p:sp>
    </p:spTree>
    <p:extLst>
      <p:ext uri="{BB962C8B-B14F-4D97-AF65-F5344CB8AC3E}">
        <p14:creationId xmlns:p14="http://schemas.microsoft.com/office/powerpoint/2010/main" val="984738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electronics&#10;&#10;Description automatically generated">
            <a:extLst>
              <a:ext uri="{FF2B5EF4-FFF2-40B4-BE49-F238E27FC236}">
                <a16:creationId xmlns:a16="http://schemas.microsoft.com/office/drawing/2014/main" id="{CF638231-083D-4203-B75D-0ABC3FAFD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1611" y="293967"/>
            <a:ext cx="3008778" cy="562388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0E2EFAB-4524-4CBD-AD21-302B41CA8759}"/>
              </a:ext>
            </a:extLst>
          </p:cNvPr>
          <p:cNvSpPr/>
          <p:nvPr/>
        </p:nvSpPr>
        <p:spPr>
          <a:xfrm>
            <a:off x="3383078" y="6194701"/>
            <a:ext cx="54258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dirty="0"/>
              <a:t>Per aprire la cover, fare leva sulla fessura in alto a destra</a:t>
            </a:r>
          </a:p>
        </p:txBody>
      </p:sp>
      <p:sp>
        <p:nvSpPr>
          <p:cNvPr id="5" name="Arrow: Notched Right 4">
            <a:extLst>
              <a:ext uri="{FF2B5EF4-FFF2-40B4-BE49-F238E27FC236}">
                <a16:creationId xmlns:a16="http://schemas.microsoft.com/office/drawing/2014/main" id="{17DDD370-465A-421A-90CB-94C74D5FD048}"/>
              </a:ext>
            </a:extLst>
          </p:cNvPr>
          <p:cNvSpPr/>
          <p:nvPr/>
        </p:nvSpPr>
        <p:spPr>
          <a:xfrm rot="10800000">
            <a:off x="7600389" y="940147"/>
            <a:ext cx="1162050" cy="460651"/>
          </a:xfrm>
          <a:prstGeom prst="notched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FAF9598-C4BF-4C94-AB72-CB193C73253D}"/>
              </a:ext>
            </a:extLst>
          </p:cNvPr>
          <p:cNvSpPr/>
          <p:nvPr/>
        </p:nvSpPr>
        <p:spPr>
          <a:xfrm>
            <a:off x="4514850" y="161925"/>
            <a:ext cx="3152775" cy="58769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991F4E-6789-48FC-82FF-B795B98E579B}"/>
              </a:ext>
            </a:extLst>
          </p:cNvPr>
          <p:cNvSpPr txBox="1"/>
          <p:nvPr/>
        </p:nvSpPr>
        <p:spPr>
          <a:xfrm>
            <a:off x="4514850" y="109301"/>
            <a:ext cx="1003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Retro S2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8FAC41B-DCBF-4214-94A0-BE400F7B1C84}"/>
              </a:ext>
            </a:extLst>
          </p:cNvPr>
          <p:cNvSpPr/>
          <p:nvPr/>
        </p:nvSpPr>
        <p:spPr>
          <a:xfrm>
            <a:off x="96824" y="333332"/>
            <a:ext cx="136845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dirty="0"/>
              <a:t>AR con </a:t>
            </a:r>
          </a:p>
          <a:p>
            <a:pPr algn="ctr"/>
            <a:r>
              <a:rPr lang="it-IT" dirty="0"/>
              <a:t>Foto-camera</a:t>
            </a:r>
          </a:p>
        </p:txBody>
      </p:sp>
    </p:spTree>
    <p:extLst>
      <p:ext uri="{BB962C8B-B14F-4D97-AF65-F5344CB8AC3E}">
        <p14:creationId xmlns:p14="http://schemas.microsoft.com/office/powerpoint/2010/main" val="1737908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electronics&#10;&#10;Description automatically generated">
            <a:extLst>
              <a:ext uri="{FF2B5EF4-FFF2-40B4-BE49-F238E27FC236}">
                <a16:creationId xmlns:a16="http://schemas.microsoft.com/office/drawing/2014/main" id="{CE46F3B7-2821-4B45-8D43-37DE56BDDC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549" y="298884"/>
            <a:ext cx="3010901" cy="562388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C58FBAE-A888-45DA-88A1-61FFF4CC2135}"/>
              </a:ext>
            </a:extLst>
          </p:cNvPr>
          <p:cNvSpPr/>
          <p:nvPr/>
        </p:nvSpPr>
        <p:spPr>
          <a:xfrm>
            <a:off x="7601450" y="6189784"/>
            <a:ext cx="39632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dirty="0"/>
              <a:t>Per rimuover la batteria, fare leva sotto  </a:t>
            </a:r>
          </a:p>
        </p:txBody>
      </p:sp>
      <p:sp>
        <p:nvSpPr>
          <p:cNvPr id="8" name="Arrow: Notched Right 7">
            <a:extLst>
              <a:ext uri="{FF2B5EF4-FFF2-40B4-BE49-F238E27FC236}">
                <a16:creationId xmlns:a16="http://schemas.microsoft.com/office/drawing/2014/main" id="{56452525-0B35-46C9-B4DC-1C83C33861ED}"/>
              </a:ext>
            </a:extLst>
          </p:cNvPr>
          <p:cNvSpPr/>
          <p:nvPr/>
        </p:nvSpPr>
        <p:spPr>
          <a:xfrm rot="16200000">
            <a:off x="5097781" y="5692444"/>
            <a:ext cx="1162050" cy="460651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7D67A48-EB9B-4AA8-A647-7CE7369B83F6}"/>
              </a:ext>
            </a:extLst>
          </p:cNvPr>
          <p:cNvSpPr/>
          <p:nvPr/>
        </p:nvSpPr>
        <p:spPr>
          <a:xfrm>
            <a:off x="205411" y="333332"/>
            <a:ext cx="11512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dirty="0"/>
              <a:t>NORMALE</a:t>
            </a:r>
          </a:p>
        </p:txBody>
      </p:sp>
    </p:spTree>
    <p:extLst>
      <p:ext uri="{BB962C8B-B14F-4D97-AF65-F5344CB8AC3E}">
        <p14:creationId xmlns:p14="http://schemas.microsoft.com/office/powerpoint/2010/main" val="909238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electronics&#10;&#10;Description automatically generated">
            <a:extLst>
              <a:ext uri="{FF2B5EF4-FFF2-40B4-BE49-F238E27FC236}">
                <a16:creationId xmlns:a16="http://schemas.microsoft.com/office/drawing/2014/main" id="{CE46F3B7-2821-4B45-8D43-37DE56BDDC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549" y="298884"/>
            <a:ext cx="3010901" cy="5623886"/>
          </a:xfrm>
          <a:prstGeom prst="rect">
            <a:avLst/>
          </a:prstGeom>
        </p:spPr>
      </p:pic>
      <p:sp>
        <p:nvSpPr>
          <p:cNvPr id="4" name="Arrow: Notched Right 3">
            <a:extLst>
              <a:ext uri="{FF2B5EF4-FFF2-40B4-BE49-F238E27FC236}">
                <a16:creationId xmlns:a16="http://schemas.microsoft.com/office/drawing/2014/main" id="{03F4E9B8-6E9F-4808-928B-31E8C9C8DB27}"/>
              </a:ext>
            </a:extLst>
          </p:cNvPr>
          <p:cNvSpPr/>
          <p:nvPr/>
        </p:nvSpPr>
        <p:spPr>
          <a:xfrm rot="16200000">
            <a:off x="5097781" y="5692444"/>
            <a:ext cx="1162050" cy="460651"/>
          </a:xfrm>
          <a:prstGeom prst="notched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ADBF13-F889-4BA4-829C-366EC8D6CB5B}"/>
              </a:ext>
            </a:extLst>
          </p:cNvPr>
          <p:cNvSpPr/>
          <p:nvPr/>
        </p:nvSpPr>
        <p:spPr>
          <a:xfrm>
            <a:off x="7601450" y="6189784"/>
            <a:ext cx="39632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dirty="0"/>
              <a:t>Per rimuover la batteria, fare leva sotto 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937D17-1704-4DF9-B220-E1CA53B8649C}"/>
              </a:ext>
            </a:extLst>
          </p:cNvPr>
          <p:cNvSpPr/>
          <p:nvPr/>
        </p:nvSpPr>
        <p:spPr>
          <a:xfrm>
            <a:off x="4514850" y="161925"/>
            <a:ext cx="3152775" cy="587692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B7013B-ED2E-49EE-83A2-D2D07D62AD69}"/>
              </a:ext>
            </a:extLst>
          </p:cNvPr>
          <p:cNvSpPr/>
          <p:nvPr/>
        </p:nvSpPr>
        <p:spPr>
          <a:xfrm>
            <a:off x="4872038" y="2407444"/>
            <a:ext cx="2235993" cy="2857500"/>
          </a:xfrm>
          <a:prstGeom prst="rect">
            <a:avLst/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C73EA7-8740-4BF4-9933-D3A29D4BA926}"/>
              </a:ext>
            </a:extLst>
          </p:cNvPr>
          <p:cNvSpPr txBox="1"/>
          <p:nvPr/>
        </p:nvSpPr>
        <p:spPr>
          <a:xfrm>
            <a:off x="4514850" y="109301"/>
            <a:ext cx="1003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Retro S2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A3D663-8F28-46DB-8ABD-FC605E939347}"/>
              </a:ext>
            </a:extLst>
          </p:cNvPr>
          <p:cNvSpPr txBox="1"/>
          <p:nvPr/>
        </p:nvSpPr>
        <p:spPr>
          <a:xfrm>
            <a:off x="4872038" y="2402527"/>
            <a:ext cx="925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rgbClr val="FFFF00"/>
                </a:solidFill>
              </a:rPr>
              <a:t>Batteria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989A26-FF1D-42C2-9383-77B64059F0CE}"/>
              </a:ext>
            </a:extLst>
          </p:cNvPr>
          <p:cNvSpPr/>
          <p:nvPr/>
        </p:nvSpPr>
        <p:spPr>
          <a:xfrm>
            <a:off x="96824" y="333332"/>
            <a:ext cx="136845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it-IT" dirty="0"/>
              <a:t>AR con </a:t>
            </a:r>
          </a:p>
          <a:p>
            <a:pPr algn="ctr"/>
            <a:r>
              <a:rPr lang="it-IT" dirty="0"/>
              <a:t>Foto-camera</a:t>
            </a:r>
          </a:p>
        </p:txBody>
      </p:sp>
    </p:spTree>
    <p:extLst>
      <p:ext uri="{BB962C8B-B14F-4D97-AF65-F5344CB8AC3E}">
        <p14:creationId xmlns:p14="http://schemas.microsoft.com/office/powerpoint/2010/main" val="1714030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82</Words>
  <Application>Microsoft Office PowerPoint</Application>
  <PresentationFormat>Widescreen</PresentationFormat>
  <Paragraphs>21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Andrea Moscatelli</dc:creator>
  <cp:lastModifiedBy>Andrea Moscatelli</cp:lastModifiedBy>
  <cp:revision>7</cp:revision>
  <dcterms:created xsi:type="dcterms:W3CDTF">2020-11-13T09:22:02Z</dcterms:created>
  <dcterms:modified xsi:type="dcterms:W3CDTF">2020-11-18T09:31:34Z</dcterms:modified>
</cp:coreProperties>
</file>